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978792c8_1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978792c8_1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0978792c8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0978792c8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Mention 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Society is getting more complex with all the new technologies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978792c8_1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978792c8_1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Mention 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Society is getting more complex with all the new technologies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8ebd42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8ebd42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Technology is evolving fast, developers have to keep up to date and continue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People are getting old and slow and have no time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Young people are sponges and have time to learn new things, but do not have the experience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Businesses want everything done and working yesterday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uk" sz="1800">
                <a:solidFill>
                  <a:schemeClr val="dk2"/>
                </a:solidFill>
              </a:rPr>
              <a:t>The past is history, the future is a mystery, and the present is a gift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978792c8_1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978792c8_1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Felix is an experienced coder.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For his next project he needs React.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we use Machine Learning (Char_rnn) to analyse Felix’s coding skills Looking at his github.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We think that the best way to learn is to have more social interaction.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We reuse the tool to find MATCHING TUTORS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978792c8_1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978792c8_1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Alice and Bob both know React. ( Felix sees that Alice also knows Angular like him, so she will be a better tutor for him.)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He contacts Alice, using the conversation starters.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978792c8_1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978792c8_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978792c8_12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978792c8_12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0978792c8_12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0978792c8_12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For example within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Ok Tech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-8275" y="829725"/>
            <a:ext cx="8520600" cy="13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 Focalearn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45925" y="2285850"/>
            <a:ext cx="461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Team </a:t>
            </a:r>
            <a:r>
              <a:rPr lang="uk"/>
              <a:t>Tropic</a:t>
            </a:r>
            <a:r>
              <a:rPr lang="uk"/>
              <a:t> Thunder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2794625" y="3429375"/>
            <a:ext cx="2914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Flavio Lombardo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Jeff Franzke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Lukasz Gintowt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Tobias Türing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Nataliya Guts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84621" l="0" r="32409" t="0"/>
          <a:stretch/>
        </p:blipFill>
        <p:spPr>
          <a:xfrm>
            <a:off x="2040800" y="199779"/>
            <a:ext cx="4422451" cy="107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Happy learning and thank you!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Picture of the team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20172" l="0" r="17170" t="10194"/>
          <a:stretch/>
        </p:blipFill>
        <p:spPr>
          <a:xfrm>
            <a:off x="1991787" y="1971675"/>
            <a:ext cx="5160426" cy="21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50" y="1373925"/>
            <a:ext cx="6101299" cy="21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249887"/>
            <a:ext cx="4643725" cy="4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873562"/>
            <a:ext cx="5090550" cy="3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00" y="1438650"/>
            <a:ext cx="3452675" cy="24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979" y="0"/>
            <a:ext cx="28920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How you </a:t>
            </a:r>
            <a:r>
              <a:rPr lang="uk"/>
              <a:t>proceed</a:t>
            </a:r>
            <a:r>
              <a:rPr lang="uk"/>
              <a:t> with your tutor is up to you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925825" y="2434600"/>
            <a:ext cx="34290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81" y="926075"/>
            <a:ext cx="1927644" cy="19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520" y="3429850"/>
            <a:ext cx="1709326" cy="113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44575"/>
            <a:ext cx="709500" cy="7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300" y="4231050"/>
            <a:ext cx="819376" cy="8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7288" y="3504700"/>
            <a:ext cx="1026062" cy="11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3301675" y="3926275"/>
            <a:ext cx="989125" cy="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4825" y="3326125"/>
            <a:ext cx="709500" cy="7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3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Business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Cloud based SaaS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Subscription based - Pay per user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50" y="591175"/>
            <a:ext cx="47625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Learn only what YOU need and have MORE FUN</a:t>
            </a:r>
            <a:endParaRPr sz="2400"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6340"/>
          <a:stretch/>
        </p:blipFill>
        <p:spPr>
          <a:xfrm>
            <a:off x="3143299" y="1347475"/>
            <a:ext cx="3026500" cy="3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